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82577C1-485B-4215-80BC-4C22A8C9E952}" type="datetimeFigureOut">
              <a:rPr lang="en-US" smtClean="0"/>
              <a:t>11/18/2024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E34E6B-3CF9-4D2A-9C23-608E040DF3D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82577C1-485B-4215-80BC-4C22A8C9E952}" type="datetimeFigureOut">
              <a:rPr lang="en-US" smtClean="0"/>
              <a:t>11/18/2024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E34E6B-3CF9-4D2A-9C23-608E040DF3D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82577C1-485B-4215-80BC-4C22A8C9E952}" type="datetimeFigureOut">
              <a:rPr lang="en-US" smtClean="0"/>
              <a:t>11/18/2024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E34E6B-3CF9-4D2A-9C23-608E040DF3D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82577C1-485B-4215-80BC-4C22A8C9E952}" type="datetimeFigureOut">
              <a:rPr lang="en-US" smtClean="0"/>
              <a:t>11/18/2024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E34E6B-3CF9-4D2A-9C23-608E040DF3D5}"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82577C1-485B-4215-80BC-4C22A8C9E952}" type="datetimeFigureOut">
              <a:rPr lang="en-US" smtClean="0"/>
              <a:t>11/18/2024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E34E6B-3CF9-4D2A-9C23-608E040DF3D5}"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82577C1-485B-4215-80BC-4C22A8C9E952}" type="datetimeFigureOut">
              <a:rPr lang="en-US" smtClean="0"/>
              <a:t>11/18/2024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E34E6B-3CF9-4D2A-9C23-608E040DF3D5}"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82577C1-485B-4215-80BC-4C22A8C9E952}" type="datetimeFigureOut">
              <a:rPr lang="en-US" smtClean="0"/>
              <a:t>11/18/2024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E34E6B-3CF9-4D2A-9C23-608E040DF3D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82577C1-485B-4215-80BC-4C22A8C9E952}" type="datetimeFigureOut">
              <a:rPr lang="en-US" smtClean="0"/>
              <a:t>11/18/2024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E34E6B-3CF9-4D2A-9C23-608E040DF3D5}"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82577C1-485B-4215-80BC-4C22A8C9E952}" type="datetimeFigureOut">
              <a:rPr lang="en-US" smtClean="0"/>
              <a:t>11/18/2024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E34E6B-3CF9-4D2A-9C23-608E040DF3D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82577C1-485B-4215-80BC-4C22A8C9E952}" type="datetimeFigureOut">
              <a:rPr lang="en-US" smtClean="0"/>
              <a:t>11/18/2024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E34E6B-3CF9-4D2A-9C23-608E040DF3D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82577C1-485B-4215-80BC-4C22A8C9E952}" type="datetimeFigureOut">
              <a:rPr lang="en-US" smtClean="0"/>
              <a:t>11/18/2024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E34E6B-3CF9-4D2A-9C23-608E040DF3D5}"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82577C1-485B-4215-80BC-4C22A8C9E952}" type="datetimeFigureOut">
              <a:rPr lang="en-US" smtClean="0"/>
              <a:t>11/18/2024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E34E6B-3CF9-4D2A-9C23-608E040DF3D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Decision Making Concept</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buNone/>
            </a:pPr>
            <a:r>
              <a:rPr lang="en-US" dirty="0" smtClean="0"/>
              <a:t>According to the Oxford Advanced Learner‘s Dictionary the term decision making means - the process of deciding about something important, especially in a group of people or in an organization. Decision-making involves the selection of a course of action from among two or more possible alternatives in order to arrive at a solution for a given problem. </a:t>
            </a:r>
          </a:p>
          <a:p>
            <a:pPr algn="just">
              <a:buNone/>
            </a:pPr>
            <a:r>
              <a:rPr lang="en-US" dirty="0" smtClean="0"/>
              <a:t>As evidenced by the foregone definitions, decision making process is a consultative affair done by a comity of professionals to drive better functioning of any organization. Thereby, it is a continuous and dynamic activity that pervades all other activities pertaining to the organization. </a:t>
            </a:r>
            <a:endParaRPr lang="en-US" dirty="0"/>
          </a:p>
        </p:txBody>
      </p:sp>
      <p:sp>
        <p:nvSpPr>
          <p:cNvPr id="2" name="Title 1"/>
          <p:cNvSpPr>
            <a:spLocks noGrp="1"/>
          </p:cNvSpPr>
          <p:nvPr>
            <p:ph type="title"/>
          </p:nvPr>
        </p:nvSpPr>
        <p:spPr/>
        <p:txBody>
          <a:bodyPr/>
          <a:lstStyle/>
          <a:p>
            <a:r>
              <a:rPr lang="en-US" b="1" dirty="0" smtClean="0"/>
              <a:t>Decision Making Concept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lgn="just">
              <a:buNone/>
            </a:pPr>
            <a:r>
              <a:rPr lang="en-US" dirty="0" smtClean="0"/>
              <a:t>Since it is an ongoing activity, decision making process plays vital importance in the functioning of an organization. Since intellectual minds are involved in the process of decision making, it requires solid scientific knowledge coupled with skills and experience in addition to mental maturity. Further, decision making process can be regarded as check and balance system that keeps the </a:t>
            </a:r>
            <a:r>
              <a:rPr lang="en-US" dirty="0" err="1" smtClean="0"/>
              <a:t>organisation</a:t>
            </a:r>
            <a:r>
              <a:rPr lang="en-US" dirty="0" smtClean="0"/>
              <a:t> growing both in vertical and linear directions. It means that decision making process seeks a goal. </a:t>
            </a:r>
          </a:p>
          <a:p>
            <a:pPr algn="just">
              <a:buNone/>
            </a:pPr>
            <a:r>
              <a:rPr lang="en-US" dirty="0" smtClean="0"/>
              <a:t>The goals are pre-set business objectives, company missions and its vision. To achieve these goals, company may face lot of obstacles in administrative, operational, marketing wings and operational domains. Such problems are sorted out through comprehensive decision making process. No decision comes as end in itself, since in may evolve new problems to solve. When one problem is solved another arises and so on, such that decision making process, as said earlier, is a continuous and dynamic.</a:t>
            </a:r>
          </a:p>
          <a:p>
            <a:pPr algn="just">
              <a:buNone/>
            </a:pPr>
            <a:endParaRPr lang="en-US" dirty="0"/>
          </a:p>
        </p:txBody>
      </p:sp>
      <p:sp>
        <p:nvSpPr>
          <p:cNvPr id="2" name="Title 1"/>
          <p:cNvSpPr>
            <a:spLocks noGrp="1"/>
          </p:cNvSpPr>
          <p:nvPr>
            <p:ph type="title"/>
          </p:nvPr>
        </p:nvSpPr>
        <p:spPr/>
        <p:txBody>
          <a:bodyPr/>
          <a:lstStyle/>
          <a:p>
            <a:r>
              <a:rPr lang="en-US" b="1" dirty="0" smtClean="0"/>
              <a:t>Decision Making Concept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buNone/>
            </a:pPr>
            <a:r>
              <a:rPr lang="en-US" dirty="0" smtClean="0"/>
              <a:t>Decision making process is like a school exam. Those who take good decisions will pass the exam and the rest who does not take right decisions will have to bear the consequences. Being able to take good decision is important for everyone, whether he/she is a student, teacher, manager, principal, president, leader of any institution etc. A student has to take decisions about his career, a president has to take decisions regarding his country‘s benefit, and a manager has to take decisions regarding his company and likewise the leader of any institution. So every single person has to pass this step in order to progress in their field. </a:t>
            </a:r>
          </a:p>
        </p:txBody>
      </p:sp>
      <p:sp>
        <p:nvSpPr>
          <p:cNvPr id="2" name="Title 1"/>
          <p:cNvSpPr>
            <a:spLocks noGrp="1"/>
          </p:cNvSpPr>
          <p:nvPr>
            <p:ph type="title"/>
          </p:nvPr>
        </p:nvSpPr>
        <p:spPr/>
        <p:txBody>
          <a:bodyPr>
            <a:normAutofit fontScale="90000"/>
          </a:bodyPr>
          <a:lstStyle/>
          <a:p>
            <a:r>
              <a:rPr lang="en-US" b="1" dirty="0" smtClean="0"/>
              <a:t>Steps in Decision Making Process</a:t>
            </a:r>
            <a:endParaRPr lang="en-U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lgn="just">
              <a:buNone/>
            </a:pPr>
            <a:r>
              <a:rPr lang="en-US" dirty="0" smtClean="0"/>
              <a:t>This means that from all the available alternatives you choose one thing and then cut off from all the other alternatives. Due to this, the decision making process sometimes becomes very difficult. Choosing the right option from all the available alternatives is very hard to do. Decision making process requires thinking process, time, efforts, resources and also a little bit of knowledge and past experiences. Thinking process plays an important role in decision making process because it allows you to judge each and every thing. Timing is also important. </a:t>
            </a:r>
          </a:p>
          <a:p>
            <a:pPr algn="just">
              <a:buNone/>
            </a:pPr>
            <a:r>
              <a:rPr lang="en-US" dirty="0" smtClean="0"/>
              <a:t>Taking right decisions on right time can save you from any trouble. Taking too little time to take decisions or taking too much time to execute your decision can cause many problems for you. Decision making processes also requires knowledge, experience and research. If you have knowledge, you can find out different alternatives for the problem faced. Making decisions without having proper knowledge about the problem can cause difficulties.</a:t>
            </a:r>
            <a:endParaRPr lang="en-US" dirty="0" smtClean="0"/>
          </a:p>
          <a:p>
            <a:pPr algn="just">
              <a:buNone/>
            </a:pPr>
            <a:endParaRPr lang="en-US" dirty="0" smtClean="0"/>
          </a:p>
          <a:p>
            <a:pPr algn="just">
              <a:buNone/>
            </a:pPr>
            <a:endParaRPr lang="en-US" dirty="0"/>
          </a:p>
        </p:txBody>
      </p:sp>
      <p:sp>
        <p:nvSpPr>
          <p:cNvPr id="2" name="Title 1"/>
          <p:cNvSpPr>
            <a:spLocks noGrp="1"/>
          </p:cNvSpPr>
          <p:nvPr>
            <p:ph type="title"/>
          </p:nvPr>
        </p:nvSpPr>
        <p:spPr/>
        <p:txBody>
          <a:bodyPr>
            <a:normAutofit fontScale="90000"/>
          </a:bodyPr>
          <a:lstStyle/>
          <a:p>
            <a:r>
              <a:rPr lang="en-US" b="1" dirty="0" smtClean="0"/>
              <a:t>Steps in Decision Making Process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buNone/>
            </a:pPr>
            <a:r>
              <a:rPr lang="en-US" dirty="0" smtClean="0"/>
              <a:t>In our view decision making power is the key to progress in life. You might have seen many people who do not take proper decisions and then they have to suffer. On the other hand people who have this decision making power, continues to progress in their life. Not all of us have this decision making power. We try to make right decisions but sometimes we make mistakes because we don‘t know the steps that we should follow during the decision making process. So in order to take right decisions, it is important that we should know all the steps of decision making process and follow them.</a:t>
            </a:r>
            <a:endParaRPr lang="en-US" dirty="0"/>
          </a:p>
        </p:txBody>
      </p:sp>
      <p:sp>
        <p:nvSpPr>
          <p:cNvPr id="2" name="Title 1"/>
          <p:cNvSpPr>
            <a:spLocks noGrp="1"/>
          </p:cNvSpPr>
          <p:nvPr>
            <p:ph type="title"/>
          </p:nvPr>
        </p:nvSpPr>
        <p:spPr/>
        <p:txBody>
          <a:bodyPr>
            <a:normAutofit fontScale="90000"/>
          </a:bodyPr>
          <a:lstStyle/>
          <a:p>
            <a:r>
              <a:rPr lang="en-US" b="1" dirty="0" smtClean="0"/>
              <a:t>Steps in Decision Making Process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just">
              <a:buNone/>
            </a:pPr>
            <a:r>
              <a:rPr lang="en-US" dirty="0" smtClean="0"/>
              <a:t>A lot of time is consumed while decisions are taken. In a management setting, decision cannot be taken abruptly. It should follow the steps such as </a:t>
            </a:r>
          </a:p>
          <a:p>
            <a:pPr marL="514350" indent="-514350" algn="just">
              <a:buAutoNum type="arabicPeriod"/>
            </a:pPr>
            <a:r>
              <a:rPr lang="en-US" dirty="0" smtClean="0"/>
              <a:t>Defining the problem </a:t>
            </a:r>
          </a:p>
          <a:p>
            <a:pPr marL="514350" indent="-514350" algn="just">
              <a:buAutoNum type="arabicPeriod"/>
            </a:pPr>
            <a:r>
              <a:rPr lang="en-US" dirty="0" smtClean="0"/>
              <a:t>Gathering information and collecting data </a:t>
            </a:r>
          </a:p>
          <a:p>
            <a:pPr marL="514350" indent="-514350" algn="just">
              <a:buAutoNum type="arabicPeriod"/>
            </a:pPr>
            <a:r>
              <a:rPr lang="en-US" dirty="0" smtClean="0"/>
              <a:t>Developing and weighing the options </a:t>
            </a:r>
          </a:p>
          <a:p>
            <a:pPr marL="514350" indent="-514350" algn="just">
              <a:buAutoNum type="arabicPeriod"/>
            </a:pPr>
            <a:r>
              <a:rPr lang="en-US" dirty="0" smtClean="0"/>
              <a:t>Choosing best possible option </a:t>
            </a:r>
          </a:p>
          <a:p>
            <a:pPr marL="514350" indent="-514350" algn="just">
              <a:buAutoNum type="arabicPeriod"/>
            </a:pPr>
            <a:r>
              <a:rPr lang="en-US" dirty="0" smtClean="0"/>
              <a:t>Plan and execute </a:t>
            </a:r>
          </a:p>
          <a:p>
            <a:pPr marL="514350" indent="-514350" algn="just">
              <a:buAutoNum type="arabicPeriod"/>
            </a:pPr>
            <a:r>
              <a:rPr lang="en-US" dirty="0" smtClean="0"/>
              <a:t>Take follow up action </a:t>
            </a:r>
          </a:p>
          <a:p>
            <a:pPr marL="514350" indent="-514350" algn="just">
              <a:buNone/>
            </a:pPr>
            <a:r>
              <a:rPr lang="en-US" dirty="0" smtClean="0"/>
              <a:t>Since decision making process follows the above sequential steps, a lot of time is spent in this process. This is the case with every decision taken to solve management and administrative problems in a business setting. Though the whole process is time consuming, the result of such process in a professional organization is magnanimous.</a:t>
            </a:r>
            <a:endParaRPr lang="en-US" dirty="0"/>
          </a:p>
        </p:txBody>
      </p:sp>
      <p:sp>
        <p:nvSpPr>
          <p:cNvPr id="2" name="Title 1"/>
          <p:cNvSpPr>
            <a:spLocks noGrp="1"/>
          </p:cNvSpPr>
          <p:nvPr>
            <p:ph type="title"/>
          </p:nvPr>
        </p:nvSpPr>
        <p:spPr/>
        <p:txBody>
          <a:bodyPr>
            <a:normAutofit fontScale="90000"/>
          </a:bodyPr>
          <a:lstStyle/>
          <a:p>
            <a:r>
              <a:rPr lang="en-US" b="1" dirty="0" smtClean="0"/>
              <a:t>Steps in Decision Making Process</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36</TotalTime>
  <Words>832</Words>
  <Application>Microsoft Office PowerPoint</Application>
  <PresentationFormat>On-screen Show (4:3)</PresentationFormat>
  <Paragraphs>23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Concourse</vt:lpstr>
      <vt:lpstr>Decision Making Concept</vt:lpstr>
      <vt:lpstr>Decision Making Concept</vt:lpstr>
      <vt:lpstr>Decision Making Concept</vt:lpstr>
      <vt:lpstr>Steps in Decision Making Process</vt:lpstr>
      <vt:lpstr>Steps in Decision Making Process</vt:lpstr>
      <vt:lpstr>Steps in Decision Making Process</vt:lpstr>
      <vt:lpstr>Steps in Decision Making Process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Decision Making Concept</dc:title>
  <dc:creator>Hp</dc:creator>
  <cp:lastModifiedBy>Hp</cp:lastModifiedBy>
  <cp:revision>2</cp:revision>
  <dcterms:created xsi:type="dcterms:W3CDTF">2024-11-18T06:12:07Z</dcterms:created>
  <dcterms:modified xsi:type="dcterms:W3CDTF">2024-11-18T06:48:35Z</dcterms:modified>
</cp:coreProperties>
</file>